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2" r:id="rId1"/>
    <p:sldMasterId id="2147484383" r:id="rId2"/>
    <p:sldMasterId id="2147484419" r:id="rId3"/>
    <p:sldMasterId id="2147484453" r:id="rId4"/>
    <p:sldMasterId id="2147484455" r:id="rId5"/>
    <p:sldMasterId id="2147484458" r:id="rId6"/>
    <p:sldMasterId id="2147484460" r:id="rId7"/>
    <p:sldMasterId id="2147484462" r:id="rId8"/>
  </p:sldMasterIdLst>
  <p:notesMasterIdLst>
    <p:notesMasterId r:id="rId11"/>
  </p:notesMasterIdLst>
  <p:handoutMasterIdLst>
    <p:handoutMasterId r:id="rId12"/>
  </p:handoutMasterIdLst>
  <p:sldIdLst>
    <p:sldId id="772" r:id="rId9"/>
    <p:sldId id="773" r:id="rId10"/>
  </p:sldIdLst>
  <p:sldSz cx="12192000" cy="6858000"/>
  <p:notesSz cx="7010400" cy="92360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3" orient="horz" pos="3336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pos="3048" userDrawn="1">
          <p15:clr>
            <a:srgbClr val="A4A3A4"/>
          </p15:clr>
        </p15:guide>
        <p15:guide id="7" orient="horz" pos="192" userDrawn="1">
          <p15:clr>
            <a:srgbClr val="A4A3A4"/>
          </p15:clr>
        </p15:guide>
        <p15:guide id="8" pos="7296" userDrawn="1">
          <p15:clr>
            <a:srgbClr val="A4A3A4"/>
          </p15:clr>
        </p15:guide>
        <p15:guide id="9" pos="3940" userDrawn="1">
          <p15:clr>
            <a:srgbClr val="A4A3A4"/>
          </p15:clr>
        </p15:guide>
        <p15:guide id="10" orient="horz" pos="1344" userDrawn="1">
          <p15:clr>
            <a:srgbClr val="A4A3A4"/>
          </p15:clr>
        </p15:guide>
        <p15:guide id="13" pos="4992" userDrawn="1">
          <p15:clr>
            <a:srgbClr val="A4A3A4"/>
          </p15:clr>
        </p15:guide>
        <p15:guide id="14" pos="5088" userDrawn="1">
          <p15:clr>
            <a:srgbClr val="A4A3A4"/>
          </p15:clr>
        </p15:guide>
        <p15:guide id="15" pos="2904" userDrawn="1">
          <p15:clr>
            <a:srgbClr val="A4A3A4"/>
          </p15:clr>
        </p15:guide>
        <p15:guide id="16" orient="horz" pos="3672" userDrawn="1">
          <p15:clr>
            <a:srgbClr val="A4A3A4"/>
          </p15:clr>
        </p15:guide>
        <p15:guide id="17" pos="2208" userDrawn="1">
          <p15:clr>
            <a:srgbClr val="A4A3A4"/>
          </p15:clr>
        </p15:guide>
        <p15:guide id="18" pos="2160" userDrawn="1">
          <p15:clr>
            <a:srgbClr val="A4A3A4"/>
          </p15:clr>
        </p15:guide>
        <p15:guide id="19" pos="3840" userDrawn="1">
          <p15:clr>
            <a:srgbClr val="A4A3A4"/>
          </p15:clr>
        </p15:guide>
        <p15:guide id="20" pos="4040" userDrawn="1">
          <p15:clr>
            <a:srgbClr val="A4A3A4"/>
          </p15:clr>
        </p15:guide>
        <p15:guide id="21" pos="41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50"/>
    <a:srgbClr val="0050AA"/>
    <a:srgbClr val="6736E7"/>
    <a:srgbClr val="C373C4"/>
    <a:srgbClr val="F2F2F2"/>
    <a:srgbClr val="595959"/>
    <a:srgbClr val="001E36"/>
    <a:srgbClr val="666699"/>
    <a:srgbClr val="8787AF"/>
    <a:srgbClr val="CB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366" autoAdjust="0"/>
  </p:normalViewPr>
  <p:slideViewPr>
    <p:cSldViewPr snapToGrid="0">
      <p:cViewPr varScale="1">
        <p:scale>
          <a:sx n="70" d="100"/>
          <a:sy n="70" d="100"/>
        </p:scale>
        <p:origin x="306" y="78"/>
      </p:cViewPr>
      <p:guideLst>
        <p:guide orient="horz" pos="2520"/>
        <p:guide pos="3744"/>
        <p:guide orient="horz" pos="3336"/>
        <p:guide pos="432"/>
        <p:guide pos="6912"/>
        <p:guide pos="3048"/>
        <p:guide orient="horz" pos="192"/>
        <p:guide pos="7296"/>
        <p:guide pos="3940"/>
        <p:guide orient="horz" pos="1344"/>
        <p:guide pos="4992"/>
        <p:guide pos="5088"/>
        <p:guide pos="2904"/>
        <p:guide orient="horz" pos="3672"/>
        <p:guide pos="2208"/>
        <p:guide pos="2160"/>
        <p:guide pos="3840"/>
        <p:guide pos="4040"/>
        <p:guide pos="41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88" y="20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C4B6957-C7B2-5441-8583-130329990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3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466725"/>
            <a:ext cx="5540375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785500"/>
            <a:ext cx="5608320" cy="504649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310984" y="8971831"/>
            <a:ext cx="699418" cy="264244"/>
          </a:xfrm>
          <a:prstGeom prst="rect">
            <a:avLst/>
          </a:prstGeom>
        </p:spPr>
        <p:txBody>
          <a:bodyPr vert="horz" lIns="92830" tIns="46415" rIns="92830" bIns="46415" rtlCol="0" anchor="b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F1655E-2DD3-4747-B46F-4CB3DDA8CF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ct val="9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171450" algn="l" defTabSz="914400" rtl="0" eaLnBrk="1" latinLnBrk="0" hangingPunct="1">
      <a:lnSpc>
        <a:spcPct val="95000"/>
      </a:lnSpc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42950" indent="-171450" algn="l" defTabSz="914400" rtl="0" eaLnBrk="1" latinLnBrk="0" hangingPunct="1">
      <a:lnSpc>
        <a:spcPct val="95000"/>
      </a:lnSpc>
      <a:spcBef>
        <a:spcPts val="600"/>
      </a:spcBef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28700" indent="-171450" algn="l" defTabSz="914400" rtl="0" eaLnBrk="1" latinLnBrk="0" hangingPunct="1">
      <a:lnSpc>
        <a:spcPct val="95000"/>
      </a:lnSpc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7300" indent="-171450" algn="l" defTabSz="914400" rtl="0" eaLnBrk="1" latinLnBrk="0" hangingPunct="1">
      <a:lnSpc>
        <a:spcPct val="95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425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9528F3-DAB2-C44C-BA92-13B7E8270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219" y="3702182"/>
            <a:ext cx="4432781" cy="858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/>
            </a:lvl1pPr>
          </a:lstStyle>
          <a:p>
            <a:pPr lvl="0"/>
            <a:r>
              <a:rPr lang="en-US" dirty="0"/>
              <a:t>Optional Subtitle goes here. Maximum two lines.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4C995-F235-7D4B-A3C2-EE3DB2DB2F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95325" y="506266"/>
            <a:ext cx="2742010" cy="259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D2ED7F-60F4-F44D-A287-DE25E27B430A}"/>
              </a:ext>
            </a:extLst>
          </p:cNvPr>
          <p:cNvSpPr txBox="1"/>
          <p:nvPr userDrawn="1"/>
        </p:nvSpPr>
        <p:spPr bwMode="gray">
          <a:xfrm>
            <a:off x="612000" y="6297008"/>
            <a:ext cx="4129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Helvetica"/>
                <a:ea typeface="Helvetica" charset="0"/>
                <a:cs typeface="Helvetica" charset="0"/>
              </a:rPr>
              <a:t>United Rentals, Inc., 100 First Stamford Place, Stamford, CT 06902. © 2020 United Rentals, Inc. All rights reserved.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rgbClr val="FFFFFF"/>
              </a:solidFill>
              <a:latin typeface="Helvetica"/>
              <a:ea typeface="Helvetica" charset="0"/>
              <a:cs typeface="Helvetica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B88807-42AE-E545-ADC9-BFB6BF4A9F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35" y="2084525"/>
            <a:ext cx="6061565" cy="12791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buFontTx/>
              <a:buNone/>
              <a:defRPr sz="4400" b="1"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</a:lstStyle>
          <a:p>
            <a:pPr lvl="0"/>
            <a:r>
              <a:rPr lang="en-US" dirty="0"/>
              <a:t>Presentation title. Max two lines.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EA5EAEA-61EA-D746-815B-178EF722E6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500" y="-11573"/>
            <a:ext cx="55245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513C-DE77-F742-9145-A45C2CF0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826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391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5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480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"/>
            <a:ext cx="11430000" cy="518159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9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926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0" y="1"/>
            <a:ext cx="11430000" cy="518159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88"/>
            <a:ext cx="11430000" cy="3816351"/>
          </a:xfrm>
          <a:prstGeom prst="rect">
            <a:avLst/>
          </a:prstGeom>
        </p:spPr>
        <p:txBody>
          <a:bodyPr lIns="18288" tIns="45720" rIns="18288" bIns="45720"/>
          <a:lstStyle>
            <a:lvl1pPr>
              <a:defRPr baseline="0"/>
            </a:lvl1pPr>
            <a:lvl3pPr marL="594360" indent="-210312">
              <a:buFont typeface="Courier New" panose="02070309020205020404" pitchFamily="49" charset="0"/>
              <a:buChar char="o"/>
              <a:defRPr/>
            </a:lvl3pPr>
            <a:lvl4pPr marL="804672" indent="-228600">
              <a:buFont typeface="Wingdings" panose="05000000000000000000" pitchFamily="2" charset="2"/>
              <a:buChar char="§"/>
              <a:defRPr/>
            </a:lvl4pPr>
            <a:lvl5pPr marL="100584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6D660-E71C-F74D-9284-FB12E9E5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811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Bullets &amp;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88"/>
            <a:ext cx="11430000" cy="3816351"/>
          </a:xfrm>
          <a:prstGeom prst="rect">
            <a:avLst/>
          </a:prstGeom>
        </p:spPr>
        <p:txBody>
          <a:bodyPr lIns="18288" tIns="45720" rIns="18288" bIns="45720"/>
          <a:lstStyle>
            <a:lvl1pPr>
              <a:defRPr baseline="0"/>
            </a:lvl1pPr>
            <a:lvl4pPr indent="-228600">
              <a:defRPr/>
            </a:lvl4pPr>
            <a:lvl5pPr marL="100584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6D660-E71C-F74D-9284-FB12E9E5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38A30B-4CF8-5045-A4AA-DD780D6A1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5378022"/>
            <a:ext cx="11430000" cy="527050"/>
          </a:xfrm>
          <a:solidFill>
            <a:schemeClr val="accent3">
              <a:lumMod val="50000"/>
            </a:schemeClr>
          </a:solidFill>
        </p:spPr>
        <p:txBody>
          <a:bodyPr lIns="18288" tIns="45720" rIns="18288" bIns="45720"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776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F0E1914-EC1C-EC49-BC33-5371A64F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DFD04779-8D5B-514E-96E6-C2E182360E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2420" y="1721417"/>
            <a:ext cx="5559552" cy="3978275"/>
          </a:xfr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400"/>
            </a:lvl1pPr>
            <a:lvl2pPr marL="41148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2pPr>
            <a:lvl3pPr marL="647065" indent="-192024">
              <a:buFont typeface="Courier New" panose="02070309020205020404" pitchFamily="49" charset="0"/>
              <a:buChar char="o"/>
              <a:defRPr sz="1200"/>
            </a:lvl3pPr>
            <a:lvl4pPr marL="848677" indent="-192024">
              <a:buFont typeface="Wingdings" panose="05000000000000000000" pitchFamily="2" charset="2"/>
              <a:buChar char="q"/>
              <a:defRPr sz="1200"/>
            </a:lvl4pPr>
            <a:lvl5pPr marL="1073721" indent="-192024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9">
            <a:extLst>
              <a:ext uri="{FF2B5EF4-FFF2-40B4-BE49-F238E27FC236}">
                <a16:creationId xmlns:a16="http://schemas.microsoft.com/office/drawing/2014/main" id="{2B7CBDC3-D8F6-434C-A747-020E170B35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2217" y="1721417"/>
            <a:ext cx="5519203" cy="3978275"/>
          </a:xfr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400"/>
            </a:lvl1pPr>
            <a:lvl2pPr marL="41148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2pPr>
            <a:lvl3pPr marL="647065" indent="-192024">
              <a:buFont typeface="Courier New" panose="02070309020205020404" pitchFamily="49" charset="0"/>
              <a:buChar char="o"/>
              <a:defRPr sz="1200"/>
            </a:lvl3pPr>
            <a:lvl4pPr marL="848677" indent="-192024">
              <a:buFont typeface="Wingdings" panose="05000000000000000000" pitchFamily="2" charset="2"/>
              <a:buChar char="q"/>
              <a:defRPr sz="1200"/>
            </a:lvl4pPr>
            <a:lvl5pPr marL="1073721" indent="-192024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3FAE09-9987-CC47-855D-1188BC5CC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4" y="1073717"/>
            <a:ext cx="5562600" cy="457200"/>
          </a:xfrm>
          <a:solidFill>
            <a:schemeClr val="tx2"/>
          </a:solidFill>
        </p:spPr>
        <p:txBody>
          <a:bodyPr lIns="91440" r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DF47292-FDF5-2B4B-B5FC-F72CBE8585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2217" y="1073717"/>
            <a:ext cx="5562600" cy="457200"/>
          </a:xfrm>
          <a:solidFill>
            <a:schemeClr val="tx2"/>
          </a:solidFill>
        </p:spPr>
        <p:txBody>
          <a:bodyPr lIns="91440" r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8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12">
          <p15:clr>
            <a:srgbClr val="FBAE40"/>
          </p15:clr>
        </p15:guide>
        <p15:guide id="2" pos="3768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orient="horz" pos="2360">
          <p15:clr>
            <a:srgbClr val="FBAE40"/>
          </p15:clr>
        </p15:guide>
        <p15:guide id="6" pos="360">
          <p15:clr>
            <a:srgbClr val="FBAE40"/>
          </p15:clr>
        </p15:guide>
        <p15:guide id="7" pos="39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9E6A-21C3-0C44-A039-3A5FADDA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546E7CEB-071E-444B-A3CC-3C16920C1B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726389"/>
            <a:ext cx="3584588" cy="348751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44">
            <a:extLst>
              <a:ext uri="{FF2B5EF4-FFF2-40B4-BE49-F238E27FC236}">
                <a16:creationId xmlns:a16="http://schemas.microsoft.com/office/drawing/2014/main" id="{9C446412-693B-C742-965F-5CF4107DDE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1271" y="1726390"/>
            <a:ext cx="3651743" cy="348751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4">
            <a:extLst>
              <a:ext uri="{FF2B5EF4-FFF2-40B4-BE49-F238E27FC236}">
                <a16:creationId xmlns:a16="http://schemas.microsoft.com/office/drawing/2014/main" id="{AF9A2B69-CB41-1946-AC8F-780AB2165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0464" y="1726389"/>
            <a:ext cx="3580534" cy="348751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10C703-F602-AB44-BF62-31EB39D0D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0396" y="1095307"/>
            <a:ext cx="3585193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AFA42D4-3FE9-BD44-8595-54E693881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81272" y="1095307"/>
            <a:ext cx="3651748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EC0536A-5CBF-B54F-BE35-8BA1465D46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0464" y="1095307"/>
            <a:ext cx="3543374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78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48">
          <p15:clr>
            <a:srgbClr val="FBAE40"/>
          </p15:clr>
        </p15:guide>
        <p15:guide id="2" pos="2760">
          <p15:clr>
            <a:srgbClr val="FBAE40"/>
          </p15:clr>
        </p15:guide>
        <p15:guide id="3" pos="5232">
          <p15:clr>
            <a:srgbClr val="FBAE40"/>
          </p15:clr>
        </p15:guide>
        <p15:guide id="4" pos="4944">
          <p15:clr>
            <a:srgbClr val="FBAE40"/>
          </p15:clr>
        </p15:guide>
        <p15:guide id="5" orient="horz" pos="2136">
          <p15:clr>
            <a:srgbClr val="FBAE40"/>
          </p15:clr>
        </p15:guide>
        <p15:guide id="6" orient="horz" pos="2352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88"/>
            <a:ext cx="11430000" cy="3816351"/>
          </a:xfrm>
          <a:prstGeom prst="rect">
            <a:avLst/>
          </a:prstGeom>
        </p:spPr>
        <p:txBody>
          <a:bodyPr lIns="18288" tIns="45720" rIns="18288" bIns="45720"/>
          <a:lstStyle>
            <a:lvl1pPr>
              <a:defRPr baseline="0"/>
            </a:lvl1pPr>
            <a:lvl3pPr marL="594360" indent="-210312">
              <a:buFont typeface="Courier New" panose="02070309020205020404" pitchFamily="49" charset="0"/>
              <a:buChar char="o"/>
              <a:defRPr/>
            </a:lvl3pPr>
            <a:lvl4pPr marL="804672" indent="-228600">
              <a:buFont typeface="Wingdings" panose="05000000000000000000" pitchFamily="2" charset="2"/>
              <a:buChar char="§"/>
              <a:defRPr/>
            </a:lvl4pPr>
            <a:lvl5pPr marL="100584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6D660-E71C-F74D-9284-FB12E9E5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555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D272-18B7-3642-89B5-C64603AE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81ACAF-5064-2E4E-90F0-0F26E0D1A4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998" y="1700213"/>
            <a:ext cx="5586984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4">
            <a:extLst>
              <a:ext uri="{FF2B5EF4-FFF2-40B4-BE49-F238E27FC236}">
                <a16:creationId xmlns:a16="http://schemas.microsoft.com/office/drawing/2014/main" id="{05CC9B50-7F51-E74A-AD93-F747424E47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4409" y="1700213"/>
            <a:ext cx="5556590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4597C604-E76B-D642-AF89-EA7165F4A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998" y="4072711"/>
            <a:ext cx="5586984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4">
            <a:extLst>
              <a:ext uri="{FF2B5EF4-FFF2-40B4-BE49-F238E27FC236}">
                <a16:creationId xmlns:a16="http://schemas.microsoft.com/office/drawing/2014/main" id="{B55CBCB0-2EF6-F245-B06F-B6D70BCC0E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09" y="4072711"/>
            <a:ext cx="5556590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2334E8-8862-2B40-9512-9606B0FFF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934" y="1135368"/>
            <a:ext cx="558698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B9D209-28FE-7A43-B71F-D1ED5995E0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408" y="1135368"/>
            <a:ext cx="5585330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AE85943-4D11-5846-803D-8AF93B5FD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0934" y="3486682"/>
            <a:ext cx="558698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1613925-4778-CD48-B147-3074427E1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4408" y="3486682"/>
            <a:ext cx="5585330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138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624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5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Lay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0ACE0D0-5C31-D84C-8AD9-CE8FA7D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8E18C89-808F-8649-B9E5-B3AF8D01D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38702" y="1695700"/>
            <a:ext cx="6972298" cy="4048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76FEE73-FAA4-B040-90DE-B52A2009BC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695629"/>
            <a:ext cx="4217361" cy="404819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6287C1-2314-0943-8BBD-D46C00314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18674"/>
            <a:ext cx="4217361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AC0C555-1C70-F74F-9F99-2C20CF4CC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8702" y="1118674"/>
            <a:ext cx="698499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034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48">
          <p15:clr>
            <a:srgbClr val="FBAE40"/>
          </p15:clr>
        </p15:guide>
        <p15:guide id="3" pos="29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0ACE0D0-5C31-D84C-8AD9-CE8FA7D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8E18C89-808F-8649-B9E5-B3AF8D01D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695700"/>
            <a:ext cx="6972298" cy="4048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76FEE73-FAA4-B040-90DE-B52A2009BC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80315" y="1695629"/>
            <a:ext cx="4217361" cy="404819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6287C1-2314-0943-8BBD-D46C00314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9210" y="1118674"/>
            <a:ext cx="4241789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AC0C555-1C70-F74F-9F99-2C20CF4CC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697" y="1118674"/>
            <a:ext cx="6972291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444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48">
          <p15:clr>
            <a:srgbClr val="FBAE40"/>
          </p15:clr>
        </p15:guide>
        <p15:guide id="3" pos="29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0421-A926-2142-8013-5A03342F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1F1A2E8-381A-5548-B7CF-80ADDA40A1E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81000" y="1409700"/>
            <a:ext cx="11531600" cy="42005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46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513C-DE77-F742-9145-A45C2CF0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321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9528F3-DAB2-C44C-BA92-13B7E8270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219" y="3702182"/>
            <a:ext cx="4432781" cy="858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/>
            </a:lvl1pPr>
          </a:lstStyle>
          <a:p>
            <a:pPr lvl="0"/>
            <a:r>
              <a:rPr lang="en-US" dirty="0"/>
              <a:t>Optional Subtitle goes here. Maximum two lines.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4C995-F235-7D4B-A3C2-EE3DB2DB2F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95325" y="506266"/>
            <a:ext cx="2742010" cy="259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D2ED7F-60F4-F44D-A287-DE25E27B430A}"/>
              </a:ext>
            </a:extLst>
          </p:cNvPr>
          <p:cNvSpPr txBox="1"/>
          <p:nvPr userDrawn="1"/>
        </p:nvSpPr>
        <p:spPr bwMode="gray">
          <a:xfrm>
            <a:off x="612000" y="6297008"/>
            <a:ext cx="4129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Helvetica"/>
                <a:ea typeface="Helvetica" charset="0"/>
                <a:cs typeface="Helvetica" charset="0"/>
              </a:rPr>
              <a:t>United Rentals, Inc., 100 First Stamford Place, Stamford, CT 06902. © 2020 United Rentals, Inc. All rights reserved.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rgbClr val="FFFFFF"/>
              </a:solidFill>
              <a:latin typeface="Helvetica"/>
              <a:ea typeface="Helvetica" charset="0"/>
              <a:cs typeface="Helvetica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B88807-42AE-E545-ADC9-BFB6BF4A9F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35" y="2084525"/>
            <a:ext cx="6061565" cy="12791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4500"/>
              </a:lnSpc>
              <a:buFontTx/>
              <a:buNone/>
              <a:defRPr sz="4400" b="1"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</a:lstStyle>
          <a:p>
            <a:pPr lvl="0"/>
            <a:r>
              <a:rPr lang="en-US" dirty="0"/>
              <a:t>Presentation title. Max two lines.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EA5EAEA-61EA-D746-815B-178EF722E6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500" y="-11573"/>
            <a:ext cx="55245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9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9333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r>
              <a:rPr lang="en-CA" smtClean="0"/>
              <a:t>July 25,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399" y="7068881"/>
            <a:ext cx="2764631" cy="229550"/>
          </a:xfrm>
          <a:prstGeom prst="rect">
            <a:avLst/>
          </a:prstGeom>
        </p:spPr>
        <p:txBody>
          <a:bodyPr lIns="90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United Rentals, Inc., 100 First Stamford Place, Stamford, CT 06902. © 2016 United Rentals, Inc. All rights reserved.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9333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56B5C-5787-0942-8609-A2EC9F8E91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041775"/>
          </a:xfrm>
          <a:solidFill>
            <a:schemeClr val="bg2">
              <a:lumMod val="40000"/>
              <a:lumOff val="60000"/>
            </a:schemeClr>
          </a:solidFill>
        </p:spPr>
        <p:txBody>
          <a:bodyPr lIns="0" tIns="288000" rIns="0" bIns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818886"/>
            <a:ext cx="9144000" cy="3092400"/>
          </a:xfrm>
        </p:spPr>
        <p:txBody>
          <a:bodyPr anchor="b">
            <a:noAutofit/>
          </a:bodyPr>
          <a:lstStyle>
            <a:lvl1pPr algn="l">
              <a:lnSpc>
                <a:spcPts val="7000"/>
              </a:lnSpc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title. Maximum three lines.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4274886"/>
            <a:ext cx="5400675" cy="604800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goes here. </a:t>
            </a:r>
            <a:br>
              <a:rPr lang="en-US" dirty="0" smtClean="0"/>
            </a:br>
            <a:r>
              <a:rPr lang="en-US" dirty="0" smtClean="0"/>
              <a:t>Maximum two lines.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51" y="5841079"/>
            <a:ext cx="1177922" cy="2517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50" y="5851897"/>
            <a:ext cx="2742010" cy="259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09863" y="6188819"/>
            <a:ext cx="41296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United Rentals, Inc., 100 First Stamford Place, Stamford, CT 06902. © 2018 United Rentals,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8479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2546">
          <p15:clr>
            <a:srgbClr val="FBAE40"/>
          </p15:clr>
        </p15:guide>
        <p15:guide id="5" orient="horz" pos="2296">
          <p15:clr>
            <a:srgbClr val="FBAE40"/>
          </p15:clr>
        </p15:guide>
        <p15:guide id="6" orient="horz" pos="3838">
          <p15:clr>
            <a:srgbClr val="FBAE40"/>
          </p15:clr>
        </p15:guide>
        <p15:guide id="7" orient="horz" pos="4042">
          <p15:clr>
            <a:srgbClr val="FBAE40"/>
          </p15:clr>
        </p15:guide>
        <p15:guide id="8" pos="7242">
          <p15:clr>
            <a:srgbClr val="FBAE40"/>
          </p15:clr>
        </p15:guide>
        <p15:guide id="9" orient="horz" pos="302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Bullets &amp;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88"/>
            <a:ext cx="11430000" cy="3816351"/>
          </a:xfrm>
          <a:prstGeom prst="rect">
            <a:avLst/>
          </a:prstGeom>
        </p:spPr>
        <p:txBody>
          <a:bodyPr lIns="18288" tIns="45720" rIns="18288" bIns="45720"/>
          <a:lstStyle>
            <a:lvl1pPr>
              <a:defRPr baseline="0"/>
            </a:lvl1pPr>
            <a:lvl4pPr indent="-228600">
              <a:defRPr/>
            </a:lvl4pPr>
            <a:lvl5pPr marL="100584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6D660-E71C-F74D-9284-FB12E9E5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38A30B-4CF8-5045-A4AA-DD780D6A1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5378022"/>
            <a:ext cx="11430000" cy="527050"/>
          </a:xfrm>
          <a:solidFill>
            <a:schemeClr val="accent3">
              <a:lumMod val="50000"/>
            </a:schemeClr>
          </a:solidFill>
        </p:spPr>
        <p:txBody>
          <a:bodyPr lIns="18288" tIns="45720" rIns="18288" bIns="45720"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388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F0E1914-EC1C-EC49-BC33-5371A64F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DFD04779-8D5B-514E-96E6-C2E182360E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2420" y="1721417"/>
            <a:ext cx="5559552" cy="3978275"/>
          </a:xfr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400"/>
            </a:lvl1pPr>
            <a:lvl2pPr marL="41148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2pPr>
            <a:lvl3pPr marL="647065" indent="-192024">
              <a:buFont typeface="Courier New" panose="02070309020205020404" pitchFamily="49" charset="0"/>
              <a:buChar char="o"/>
              <a:defRPr sz="1200"/>
            </a:lvl3pPr>
            <a:lvl4pPr marL="848677" indent="-192024">
              <a:buFont typeface="Wingdings" panose="05000000000000000000" pitchFamily="2" charset="2"/>
              <a:buChar char="q"/>
              <a:defRPr sz="1200"/>
            </a:lvl4pPr>
            <a:lvl5pPr marL="1073721" indent="-192024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9">
            <a:extLst>
              <a:ext uri="{FF2B5EF4-FFF2-40B4-BE49-F238E27FC236}">
                <a16:creationId xmlns:a16="http://schemas.microsoft.com/office/drawing/2014/main" id="{2B7CBDC3-D8F6-434C-A747-020E170B35F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2217" y="1721417"/>
            <a:ext cx="5519203" cy="3978275"/>
          </a:xfr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400"/>
            </a:lvl1pPr>
            <a:lvl2pPr marL="41148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1200"/>
            </a:lvl2pPr>
            <a:lvl3pPr marL="647065" indent="-192024">
              <a:buFont typeface="Courier New" panose="02070309020205020404" pitchFamily="49" charset="0"/>
              <a:buChar char="o"/>
              <a:defRPr sz="1200"/>
            </a:lvl3pPr>
            <a:lvl4pPr marL="848677" indent="-192024">
              <a:buFont typeface="Wingdings" panose="05000000000000000000" pitchFamily="2" charset="2"/>
              <a:buChar char="q"/>
              <a:defRPr sz="1200"/>
            </a:lvl4pPr>
            <a:lvl5pPr marL="1073721" indent="-192024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3FAE09-9987-CC47-855D-1188BC5CC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4" y="1073717"/>
            <a:ext cx="5562600" cy="457200"/>
          </a:xfrm>
          <a:solidFill>
            <a:schemeClr val="tx2"/>
          </a:solidFill>
        </p:spPr>
        <p:txBody>
          <a:bodyPr lIns="91440" r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DF47292-FDF5-2B4B-B5FC-F72CBE8585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2217" y="1073717"/>
            <a:ext cx="5562600" cy="457200"/>
          </a:xfrm>
          <a:solidFill>
            <a:schemeClr val="tx2"/>
          </a:solidFill>
        </p:spPr>
        <p:txBody>
          <a:bodyPr lIns="91440" rIns="91440" anchor="ctr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3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12" userDrawn="1">
          <p15:clr>
            <a:srgbClr val="FBAE40"/>
          </p15:clr>
        </p15:guide>
        <p15:guide id="2" pos="3768" userDrawn="1">
          <p15:clr>
            <a:srgbClr val="FBAE40"/>
          </p15:clr>
        </p15:guide>
        <p15:guide id="3" orient="horz" pos="1296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orient="horz" pos="2360" userDrawn="1">
          <p15:clr>
            <a:srgbClr val="FBAE40"/>
          </p15:clr>
        </p15:guide>
        <p15:guide id="6" pos="360" userDrawn="1">
          <p15:clr>
            <a:srgbClr val="FBAE40"/>
          </p15:clr>
        </p15:guide>
        <p15:guide id="7" pos="39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9E6A-21C3-0C44-A039-3A5FADDA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546E7CEB-071E-444B-A3CC-3C16920C1B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726389"/>
            <a:ext cx="3584588" cy="348751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44">
            <a:extLst>
              <a:ext uri="{FF2B5EF4-FFF2-40B4-BE49-F238E27FC236}">
                <a16:creationId xmlns:a16="http://schemas.microsoft.com/office/drawing/2014/main" id="{9C446412-693B-C742-965F-5CF4107DDE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1271" y="1726390"/>
            <a:ext cx="3651743" cy="3487516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44">
            <a:extLst>
              <a:ext uri="{FF2B5EF4-FFF2-40B4-BE49-F238E27FC236}">
                <a16:creationId xmlns:a16="http://schemas.microsoft.com/office/drawing/2014/main" id="{AF9A2B69-CB41-1946-AC8F-780AB2165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0464" y="1726389"/>
            <a:ext cx="3580534" cy="348751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10C703-F602-AB44-BF62-31EB39D0DA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0396" y="1095307"/>
            <a:ext cx="3585193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AFA42D4-3FE9-BD44-8595-54E693881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81272" y="1095307"/>
            <a:ext cx="3651748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EC0536A-5CBF-B54F-BE35-8BA1465D46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0464" y="1095307"/>
            <a:ext cx="3543374" cy="484632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804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48" userDrawn="1">
          <p15:clr>
            <a:srgbClr val="FBAE40"/>
          </p15:clr>
        </p15:guide>
        <p15:guide id="2" pos="2760" userDrawn="1">
          <p15:clr>
            <a:srgbClr val="FBAE40"/>
          </p15:clr>
        </p15:guide>
        <p15:guide id="3" pos="5232" userDrawn="1">
          <p15:clr>
            <a:srgbClr val="FBAE40"/>
          </p15:clr>
        </p15:guide>
        <p15:guide id="4" pos="4944" userDrawn="1">
          <p15:clr>
            <a:srgbClr val="FBAE40"/>
          </p15:clr>
        </p15:guide>
        <p15:guide id="5" orient="horz" pos="2136" userDrawn="1">
          <p15:clr>
            <a:srgbClr val="FBAE40"/>
          </p15:clr>
        </p15:guide>
        <p15:guide id="6" orient="horz" pos="2352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D272-18B7-3642-89B5-C64603AE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81ACAF-5064-2E4E-90F0-0F26E0D1A4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998" y="1700213"/>
            <a:ext cx="5586984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4">
            <a:extLst>
              <a:ext uri="{FF2B5EF4-FFF2-40B4-BE49-F238E27FC236}">
                <a16:creationId xmlns:a16="http://schemas.microsoft.com/office/drawing/2014/main" id="{05CC9B50-7F51-E74A-AD93-F747424E47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4409" y="1700213"/>
            <a:ext cx="5556590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4597C604-E76B-D642-AF89-EA7165F4A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998" y="4072711"/>
            <a:ext cx="5586984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4">
            <a:extLst>
              <a:ext uri="{FF2B5EF4-FFF2-40B4-BE49-F238E27FC236}">
                <a16:creationId xmlns:a16="http://schemas.microsoft.com/office/drawing/2014/main" id="{B55CBCB0-2EF6-F245-B06F-B6D70BCC0E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09" y="4072711"/>
            <a:ext cx="5556590" cy="1728787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 marL="594360" indent="-210312">
              <a:buFont typeface="Courier New" panose="02070309020205020404" pitchFamily="49" charset="0"/>
              <a:buChar char="o"/>
              <a:defRPr sz="1100"/>
            </a:lvl3pPr>
            <a:lvl4pPr marL="804672" indent="-214313">
              <a:buFont typeface="Wingdings" panose="05000000000000000000" pitchFamily="2" charset="2"/>
              <a:buChar char="q"/>
              <a:defRPr sz="1100"/>
            </a:lvl4pPr>
            <a:lvl5pPr marL="1042416" indent="-227013">
              <a:buFont typeface="Wingdings" panose="05000000000000000000" pitchFamily="2" charset="2"/>
              <a:buChar char="Ø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2334E8-8862-2B40-9512-9606B0FFF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934" y="1135368"/>
            <a:ext cx="558698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B9D209-28FE-7A43-B71F-D1ED5995E0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408" y="1135368"/>
            <a:ext cx="5585330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AE85943-4D11-5846-803D-8AF93B5FD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0934" y="3486682"/>
            <a:ext cx="558698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1613925-4778-CD48-B147-3074427E1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4408" y="3486682"/>
            <a:ext cx="5585330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300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2208" userDrawn="1">
          <p15:clr>
            <a:srgbClr val="FBAE40"/>
          </p15:clr>
        </p15:guide>
        <p15:guide id="3" orient="horz" pos="624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25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Lay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0ACE0D0-5C31-D84C-8AD9-CE8FA7D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8E18C89-808F-8649-B9E5-B3AF8D01D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38702" y="1695700"/>
            <a:ext cx="6972298" cy="4048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76FEE73-FAA4-B040-90DE-B52A2009BC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695629"/>
            <a:ext cx="4217361" cy="404819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6287C1-2314-0943-8BBD-D46C00314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18674"/>
            <a:ext cx="4217361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AC0C555-1C70-F74F-9F99-2C20CF4CC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8702" y="1118674"/>
            <a:ext cx="6984994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153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48" userDrawn="1">
          <p15:clr>
            <a:srgbClr val="FBAE40"/>
          </p15:clr>
        </p15:guide>
        <p15:guide id="3" pos="29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0ACE0D0-5C31-D84C-8AD9-CE8FA7D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8E18C89-808F-8649-B9E5-B3AF8D01D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695700"/>
            <a:ext cx="6972298" cy="404812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76FEE73-FAA4-B040-90DE-B52A2009BC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80315" y="1695629"/>
            <a:ext cx="4217361" cy="404819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 marL="594360" indent="-210312">
              <a:buFont typeface="Courier New" panose="02070309020205020404" pitchFamily="49" charset="0"/>
              <a:buChar char="o"/>
              <a:defRPr sz="1200"/>
            </a:lvl3pPr>
            <a:lvl4pPr marL="804672" indent="-214313">
              <a:buFont typeface="Wingdings" panose="05000000000000000000" pitchFamily="2" charset="2"/>
              <a:buChar char="q"/>
              <a:defRPr sz="1200"/>
            </a:lvl4pPr>
            <a:lvl5pPr marL="1042416" indent="-227013"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6287C1-2314-0943-8BBD-D46C00314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9210" y="1118674"/>
            <a:ext cx="4241789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AC0C555-1C70-F74F-9F99-2C20CF4CC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697" y="1118674"/>
            <a:ext cx="6972291" cy="457200"/>
          </a:xfrm>
          <a:solidFill>
            <a:schemeClr val="accent1"/>
          </a:solidFill>
        </p:spPr>
        <p:txBody>
          <a:bodyPr lIns="91440" rIns="91440"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38747" indent="0">
              <a:buFontTx/>
              <a:buNone/>
              <a:defRPr/>
            </a:lvl2pPr>
            <a:lvl3pPr marL="384048" indent="0">
              <a:buFontTx/>
              <a:buNone/>
              <a:defRPr/>
            </a:lvl3pPr>
            <a:lvl4pPr marL="590359" indent="0">
              <a:buFontTx/>
              <a:buNone/>
              <a:defRPr/>
            </a:lvl4pPr>
            <a:lvl5pPr marL="81540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50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48">
          <p15:clr>
            <a:srgbClr val="FBAE40"/>
          </p15:clr>
        </p15:guide>
        <p15:guide id="3" pos="29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0421-A926-2142-8013-5A03342F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1F1A2E8-381A-5548-B7CF-80ADDA40A1E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81000" y="1409700"/>
            <a:ext cx="11531600" cy="42005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32E722-1739-564F-87BD-04E627D2A0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38491"/>
            <a:ext cx="11430000" cy="2349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  <a:lvl2pPr marL="138747" indent="0">
              <a:buNone/>
              <a:defRPr/>
            </a:lvl2pPr>
          </a:lstStyle>
          <a:p>
            <a:pPr lvl="0"/>
            <a:r>
              <a:rPr lang="en-US" dirty="0"/>
              <a:t>Footnote: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831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6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4.vml"/><Relationship Id="rId7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5.vml"/><Relationship Id="rId7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tags" Target="../tags/tag10.xml"/><Relationship Id="rId10" Type="http://schemas.openxmlformats.org/officeDocument/2006/relationships/image" Target="../media/image3.svg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6.vml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.bin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8.vml"/><Relationship Id="rId7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8.bin"/><Relationship Id="rId5" Type="http://schemas.openxmlformats.org/officeDocument/2006/relationships/tags" Target="../tags/tag15.xml"/><Relationship Id="rId10" Type="http://schemas.openxmlformats.org/officeDocument/2006/relationships/image" Target="../media/image3.svg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10.vml"/><Relationship Id="rId7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0.bin"/><Relationship Id="rId5" Type="http://schemas.openxmlformats.org/officeDocument/2006/relationships/tags" Target="../tags/tag19.xml"/><Relationship Id="rId10" Type="http://schemas.openxmlformats.org/officeDocument/2006/relationships/image" Target="../media/image3.svg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0.sv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2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1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04524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4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3BF770-81CA-7B46-9BDF-D93042DA3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83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248">
          <p15:clr>
            <a:srgbClr val="F26B43"/>
          </p15:clr>
        </p15:guide>
        <p15:guide id="6" orient="horz" pos="888">
          <p15:clr>
            <a:srgbClr val="F26B43"/>
          </p15:clr>
        </p15:guide>
        <p15:guide id="8" orient="horz" pos="3475">
          <p15:clr>
            <a:srgbClr val="F26B43"/>
          </p15:clr>
        </p15:guide>
        <p15:guide id="10" orient="horz" pos="3022">
          <p15:clr>
            <a:srgbClr val="F26B43"/>
          </p15:clr>
        </p15:guide>
        <p15:guide id="11" pos="336">
          <p15:clr>
            <a:srgbClr val="F26B43"/>
          </p15:clr>
        </p15:guide>
        <p15:guide id="12" orient="horz" pos="2682">
          <p15:clr>
            <a:srgbClr val="F26B43"/>
          </p15:clr>
        </p15:guide>
        <p15:guide id="13" orient="horz" pos="1071">
          <p15:clr>
            <a:srgbClr val="F26B43"/>
          </p15:clr>
        </p15:guide>
        <p15:guide id="14" pos="600">
          <p15:clr>
            <a:srgbClr val="F26B43"/>
          </p15:clr>
        </p15:guide>
        <p15:guide id="15" pos="7440">
          <p15:clr>
            <a:srgbClr val="F26B43"/>
          </p15:clr>
        </p15:guide>
        <p15:guide id="16" pos="240">
          <p15:clr>
            <a:srgbClr val="F26B43"/>
          </p15:clr>
        </p15:guide>
        <p15:guide id="17" pos="480">
          <p15:clr>
            <a:srgbClr val="F26B43"/>
          </p15:clr>
        </p15:guide>
        <p15:guide id="18" pos="744">
          <p15:clr>
            <a:srgbClr val="F26B43"/>
          </p15:clr>
        </p15:guide>
        <p15:guide id="19" pos="624">
          <p15:clr>
            <a:srgbClr val="F26B43"/>
          </p15:clr>
        </p15:guide>
        <p15:guide id="20" pos="768">
          <p15:clr>
            <a:srgbClr val="F26B43"/>
          </p15:clr>
        </p15:guide>
        <p15:guide id="21" pos="3672">
          <p15:clr>
            <a:srgbClr val="F26B43"/>
          </p15:clr>
        </p15:guide>
        <p15:guide id="22" pos="4032">
          <p15:clr>
            <a:srgbClr val="F26B43"/>
          </p15:clr>
        </p15:guide>
        <p15:guide id="23" pos="42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66" y="1087593"/>
            <a:ext cx="11424934" cy="1719580"/>
          </a:xfrm>
          <a:prstGeom prst="rect">
            <a:avLst/>
          </a:prstGeom>
        </p:spPr>
        <p:txBody>
          <a:bodyPr vert="horz" lIns="18288" tIns="45720" rIns="18288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85407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0" name="think-cell Slide" r:id="rId14" imgW="338" imgH="338" progId="TCLayout.ActiveDocument.1">
                  <p:embed/>
                </p:oleObj>
              </mc:Choice>
              <mc:Fallback>
                <p:oleObj name="think-cell Slide" r:id="rId14" imgW="338" imgH="338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CA544-1827-0E4C-BCB2-702CD3FB1A15}"/>
              </a:ext>
            </a:extLst>
          </p:cNvPr>
          <p:cNvSpPr/>
          <p:nvPr userDrawn="1"/>
        </p:nvSpPr>
        <p:spPr>
          <a:xfrm>
            <a:off x="-1" y="6298868"/>
            <a:ext cx="12192000" cy="559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A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C0D52-E293-5F48-8985-5081935BA312}"/>
              </a:ext>
            </a:extLst>
          </p:cNvPr>
          <p:cNvCxnSpPr>
            <a:cxnSpLocks/>
          </p:cNvCxnSpPr>
          <p:nvPr userDrawn="1"/>
        </p:nvCxnSpPr>
        <p:spPr>
          <a:xfrm>
            <a:off x="381000" y="942788"/>
            <a:ext cx="1143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95676B-0086-B142-B344-96CECE08010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476657"/>
            <a:ext cx="2067910" cy="1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0" r:id="rId2"/>
    <p:sldLayoutId id="2147484407" r:id="rId3"/>
    <p:sldLayoutId id="2147484408" r:id="rId4"/>
    <p:sldLayoutId id="2147484415" r:id="rId5"/>
    <p:sldLayoutId id="2147484416" r:id="rId6"/>
    <p:sldLayoutId id="2147484451" r:id="rId7"/>
    <p:sldLayoutId id="2147484406" r:id="rId8"/>
    <p:sldLayoutId id="21474844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248">
          <p15:clr>
            <a:srgbClr val="F26B43"/>
          </p15:clr>
        </p15:guide>
        <p15:guide id="6" orient="horz" pos="888">
          <p15:clr>
            <a:srgbClr val="F26B43"/>
          </p15:clr>
        </p15:guide>
        <p15:guide id="8" orient="horz" pos="3475">
          <p15:clr>
            <a:srgbClr val="F26B43"/>
          </p15:clr>
        </p15:guide>
        <p15:guide id="10" orient="horz" pos="3022">
          <p15:clr>
            <a:srgbClr val="F26B43"/>
          </p15:clr>
        </p15:guide>
        <p15:guide id="11" pos="336" userDrawn="1">
          <p15:clr>
            <a:srgbClr val="F26B43"/>
          </p15:clr>
        </p15:guide>
        <p15:guide id="12" orient="horz" pos="2682">
          <p15:clr>
            <a:srgbClr val="F26B43"/>
          </p15:clr>
        </p15:guide>
        <p15:guide id="13" orient="horz" pos="1071">
          <p15:clr>
            <a:srgbClr val="F26B43"/>
          </p15:clr>
        </p15:guide>
        <p15:guide id="14" pos="600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pos="240" userDrawn="1">
          <p15:clr>
            <a:srgbClr val="F26B43"/>
          </p15:clr>
        </p15:guide>
        <p15:guide id="17" pos="480" userDrawn="1">
          <p15:clr>
            <a:srgbClr val="F26B43"/>
          </p15:clr>
        </p15:guide>
        <p15:guide id="18" pos="744" userDrawn="1">
          <p15:clr>
            <a:srgbClr val="F26B43"/>
          </p15:clr>
        </p15:guide>
        <p15:guide id="19" pos="624" userDrawn="1">
          <p15:clr>
            <a:srgbClr val="F26B43"/>
          </p15:clr>
        </p15:guide>
        <p15:guide id="20" pos="768" userDrawn="1">
          <p15:clr>
            <a:srgbClr val="F26B43"/>
          </p15:clr>
        </p15:guide>
        <p15:guide id="21" pos="3672" userDrawn="1">
          <p15:clr>
            <a:srgbClr val="F26B43"/>
          </p15:clr>
        </p15:guide>
        <p15:guide id="22" pos="403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5575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1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3BF770-81CA-7B46-9BDF-D93042DA3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248">
          <p15:clr>
            <a:srgbClr val="F26B43"/>
          </p15:clr>
        </p15:guide>
        <p15:guide id="6" orient="horz" pos="888">
          <p15:clr>
            <a:srgbClr val="F26B43"/>
          </p15:clr>
        </p15:guide>
        <p15:guide id="8" orient="horz" pos="3475">
          <p15:clr>
            <a:srgbClr val="F26B43"/>
          </p15:clr>
        </p15:guide>
        <p15:guide id="10" orient="horz" pos="3022">
          <p15:clr>
            <a:srgbClr val="F26B43"/>
          </p15:clr>
        </p15:guide>
        <p15:guide id="11" pos="336">
          <p15:clr>
            <a:srgbClr val="F26B43"/>
          </p15:clr>
        </p15:guide>
        <p15:guide id="12" orient="horz" pos="2682">
          <p15:clr>
            <a:srgbClr val="F26B43"/>
          </p15:clr>
        </p15:guide>
        <p15:guide id="13" orient="horz" pos="1071">
          <p15:clr>
            <a:srgbClr val="F26B43"/>
          </p15:clr>
        </p15:guide>
        <p15:guide id="14" pos="600">
          <p15:clr>
            <a:srgbClr val="F26B43"/>
          </p15:clr>
        </p15:guide>
        <p15:guide id="15" pos="7440">
          <p15:clr>
            <a:srgbClr val="F26B43"/>
          </p15:clr>
        </p15:guide>
        <p15:guide id="16" pos="240">
          <p15:clr>
            <a:srgbClr val="F26B43"/>
          </p15:clr>
        </p15:guide>
        <p15:guide id="17" pos="480">
          <p15:clr>
            <a:srgbClr val="F26B43"/>
          </p15:clr>
        </p15:guide>
        <p15:guide id="18" pos="744">
          <p15:clr>
            <a:srgbClr val="F26B43"/>
          </p15:clr>
        </p15:guide>
        <p15:guide id="19" pos="624">
          <p15:clr>
            <a:srgbClr val="F26B43"/>
          </p15:clr>
        </p15:guide>
        <p15:guide id="20" pos="768">
          <p15:clr>
            <a:srgbClr val="F26B43"/>
          </p15:clr>
        </p15:guide>
        <p15:guide id="21" pos="3672">
          <p15:clr>
            <a:srgbClr val="F26B43"/>
          </p15:clr>
        </p15:guide>
        <p15:guide id="22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45783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9C0D52-E293-5F48-8985-5081935BA312}"/>
              </a:ext>
            </a:extLst>
          </p:cNvPr>
          <p:cNvCxnSpPr>
            <a:cxnSpLocks/>
          </p:cNvCxnSpPr>
          <p:nvPr userDrawn="1"/>
        </p:nvCxnSpPr>
        <p:spPr>
          <a:xfrm>
            <a:off x="381000" y="942788"/>
            <a:ext cx="1143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CA544-1827-0E4C-BCB2-702CD3FB1A15}"/>
              </a:ext>
            </a:extLst>
          </p:cNvPr>
          <p:cNvSpPr/>
          <p:nvPr userDrawn="1"/>
        </p:nvSpPr>
        <p:spPr>
          <a:xfrm>
            <a:off x="-1" y="6298868"/>
            <a:ext cx="12192000" cy="559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A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76B-0086-B142-B344-96CECE0801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476657"/>
            <a:ext cx="2067910" cy="1954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7584" y="6364224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26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orient="horz" pos="3022">
          <p15:clr>
            <a:srgbClr val="F26B43"/>
          </p15:clr>
        </p15:guide>
        <p15:guide id="7" pos="336">
          <p15:clr>
            <a:srgbClr val="F26B43"/>
          </p15:clr>
        </p15:guide>
        <p15:guide id="8" orient="horz" pos="2682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pos="600">
          <p15:clr>
            <a:srgbClr val="F26B43"/>
          </p15:clr>
        </p15:guide>
        <p15:guide id="11" pos="7440">
          <p15:clr>
            <a:srgbClr val="F26B43"/>
          </p15:clr>
        </p15:guide>
        <p15:guide id="12" pos="240">
          <p15:clr>
            <a:srgbClr val="F26B43"/>
          </p15:clr>
        </p15:guide>
        <p15:guide id="13" pos="480">
          <p15:clr>
            <a:srgbClr val="F26B43"/>
          </p15:clr>
        </p15:guide>
        <p15:guide id="14" pos="744">
          <p15:clr>
            <a:srgbClr val="F26B43"/>
          </p15:clr>
        </p15:guide>
        <p15:guide id="15" pos="624">
          <p15:clr>
            <a:srgbClr val="F26B43"/>
          </p15:clr>
        </p15:guide>
        <p15:guide id="16" pos="768">
          <p15:clr>
            <a:srgbClr val="F26B43"/>
          </p15:clr>
        </p15:guide>
        <p15:guide id="17" pos="3672">
          <p15:clr>
            <a:srgbClr val="F26B43"/>
          </p15:clr>
        </p15:guide>
        <p15:guide id="18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03143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3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orient="horz" pos="3022">
          <p15:clr>
            <a:srgbClr val="F26B43"/>
          </p15:clr>
        </p15:guide>
        <p15:guide id="7" pos="336">
          <p15:clr>
            <a:srgbClr val="F26B43"/>
          </p15:clr>
        </p15:guide>
        <p15:guide id="8" orient="horz" pos="2682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pos="600">
          <p15:clr>
            <a:srgbClr val="F26B43"/>
          </p15:clr>
        </p15:guide>
        <p15:guide id="11" pos="7440">
          <p15:clr>
            <a:srgbClr val="F26B43"/>
          </p15:clr>
        </p15:guide>
        <p15:guide id="12" pos="240">
          <p15:clr>
            <a:srgbClr val="F26B43"/>
          </p15:clr>
        </p15:guide>
        <p15:guide id="13" pos="480">
          <p15:clr>
            <a:srgbClr val="F26B43"/>
          </p15:clr>
        </p15:guide>
        <p15:guide id="14" pos="744">
          <p15:clr>
            <a:srgbClr val="F26B43"/>
          </p15:clr>
        </p15:guide>
        <p15:guide id="15" pos="624">
          <p15:clr>
            <a:srgbClr val="F26B43"/>
          </p15:clr>
        </p15:guide>
        <p15:guide id="16" pos="768">
          <p15:clr>
            <a:srgbClr val="F26B43"/>
          </p15:clr>
        </p15:guide>
        <p15:guide id="17" pos="3672">
          <p15:clr>
            <a:srgbClr val="F26B43"/>
          </p15:clr>
        </p15:guide>
        <p15:guide id="18" pos="40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00677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1000" y="1"/>
            <a:ext cx="11430000" cy="497840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9C0D52-E293-5F48-8985-5081935BA312}"/>
              </a:ext>
            </a:extLst>
          </p:cNvPr>
          <p:cNvCxnSpPr>
            <a:cxnSpLocks/>
          </p:cNvCxnSpPr>
          <p:nvPr userDrawn="1"/>
        </p:nvCxnSpPr>
        <p:spPr>
          <a:xfrm>
            <a:off x="381000" y="505908"/>
            <a:ext cx="1143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76B-0086-B142-B344-96CECE0801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476657"/>
            <a:ext cx="2067910" cy="1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orient="horz" pos="3022">
          <p15:clr>
            <a:srgbClr val="F26B43"/>
          </p15:clr>
        </p15:guide>
        <p15:guide id="7" pos="336">
          <p15:clr>
            <a:srgbClr val="F26B43"/>
          </p15:clr>
        </p15:guide>
        <p15:guide id="8" orient="horz" pos="2682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pos="600">
          <p15:clr>
            <a:srgbClr val="F26B43"/>
          </p15:clr>
        </p15:guide>
        <p15:guide id="11" pos="7440">
          <p15:clr>
            <a:srgbClr val="F26B43"/>
          </p15:clr>
        </p15:guide>
        <p15:guide id="12" pos="240">
          <p15:clr>
            <a:srgbClr val="F26B43"/>
          </p15:clr>
        </p15:guide>
        <p15:guide id="13" pos="480">
          <p15:clr>
            <a:srgbClr val="F26B43"/>
          </p15:clr>
        </p15:guide>
        <p15:guide id="14" pos="744">
          <p15:clr>
            <a:srgbClr val="F26B43"/>
          </p15:clr>
        </p15:guide>
        <p15:guide id="15" pos="624">
          <p15:clr>
            <a:srgbClr val="F26B43"/>
          </p15:clr>
        </p15:guide>
        <p15:guide id="16" pos="768">
          <p15:clr>
            <a:srgbClr val="F26B43"/>
          </p15:clr>
        </p15:guide>
        <p15:guide id="17" pos="3672">
          <p15:clr>
            <a:srgbClr val="F26B43"/>
          </p15:clr>
        </p15:guide>
        <p15:guide id="18" pos="40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63094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CA544-1827-0E4C-BCB2-702CD3FB1A15}"/>
              </a:ext>
            </a:extLst>
          </p:cNvPr>
          <p:cNvSpPr/>
          <p:nvPr userDrawn="1"/>
        </p:nvSpPr>
        <p:spPr>
          <a:xfrm>
            <a:off x="-1" y="6298868"/>
            <a:ext cx="12192000" cy="559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A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76B-0086-B142-B344-96CECE0801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476657"/>
            <a:ext cx="2067910" cy="195474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1"/>
            <a:ext cx="11430000" cy="497840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9C0D52-E293-5F48-8985-5081935BA312}"/>
              </a:ext>
            </a:extLst>
          </p:cNvPr>
          <p:cNvCxnSpPr>
            <a:cxnSpLocks/>
          </p:cNvCxnSpPr>
          <p:nvPr userDrawn="1"/>
        </p:nvCxnSpPr>
        <p:spPr>
          <a:xfrm>
            <a:off x="381000" y="505908"/>
            <a:ext cx="1143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7584" y="6364224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1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 typeface="STIXGeneral-Regular" pitchFamily="2" charset="2"/>
        <a:buChar char="⏤"/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orient="horz" pos="3022">
          <p15:clr>
            <a:srgbClr val="F26B43"/>
          </p15:clr>
        </p15:guide>
        <p15:guide id="7" pos="336">
          <p15:clr>
            <a:srgbClr val="F26B43"/>
          </p15:clr>
        </p15:guide>
        <p15:guide id="8" orient="horz" pos="2682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pos="600">
          <p15:clr>
            <a:srgbClr val="F26B43"/>
          </p15:clr>
        </p15:guide>
        <p15:guide id="11" pos="7440">
          <p15:clr>
            <a:srgbClr val="F26B43"/>
          </p15:clr>
        </p15:guide>
        <p15:guide id="12" pos="240">
          <p15:clr>
            <a:srgbClr val="F26B43"/>
          </p15:clr>
        </p15:guide>
        <p15:guide id="13" pos="480">
          <p15:clr>
            <a:srgbClr val="F26B43"/>
          </p15:clr>
        </p15:guide>
        <p15:guide id="14" pos="744">
          <p15:clr>
            <a:srgbClr val="F26B43"/>
          </p15:clr>
        </p15:guide>
        <p15:guide id="15" pos="624">
          <p15:clr>
            <a:srgbClr val="F26B43"/>
          </p15:clr>
        </p15:guide>
        <p15:guide id="16" pos="768">
          <p15:clr>
            <a:srgbClr val="F26B43"/>
          </p15:clr>
        </p15:guide>
        <p15:guide id="17" pos="3672">
          <p15:clr>
            <a:srgbClr val="F26B43"/>
          </p15:clr>
        </p15:guide>
        <p15:guide id="18" pos="40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948857"/>
          </a:xfrm>
          <a:prstGeom prst="rect">
            <a:avLst/>
          </a:prstGeom>
        </p:spPr>
        <p:txBody>
          <a:bodyPr vert="horz" lIns="18288" tIns="45720" rIns="18288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66" y="1087593"/>
            <a:ext cx="11424934" cy="1719580"/>
          </a:xfrm>
          <a:prstGeom prst="rect">
            <a:avLst/>
          </a:prstGeom>
        </p:spPr>
        <p:txBody>
          <a:bodyPr vert="horz" lIns="18288" tIns="45720" rIns="18288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3BF770-81CA-7B46-9BDF-D93042DA3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17" imgW="338" imgH="338" progId="TCLayout.ActiveDocument.1">
                  <p:embed/>
                </p:oleObj>
              </mc:Choice>
              <mc:Fallback>
                <p:oleObj name="think-cell Slide" r:id="rId17" imgW="338" imgH="33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3BF770-81CA-7B46-9BDF-D93042DA3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F5F6132-340A-A646-A04B-DE26394646E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CA544-1827-0E4C-BCB2-702CD3FB1A15}"/>
              </a:ext>
            </a:extLst>
          </p:cNvPr>
          <p:cNvSpPr/>
          <p:nvPr userDrawn="1"/>
        </p:nvSpPr>
        <p:spPr>
          <a:xfrm>
            <a:off x="-1" y="6298868"/>
            <a:ext cx="12192000" cy="559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A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C0D52-E293-5F48-8985-5081935BA312}"/>
              </a:ext>
            </a:extLst>
          </p:cNvPr>
          <p:cNvCxnSpPr>
            <a:cxnSpLocks/>
          </p:cNvCxnSpPr>
          <p:nvPr userDrawn="1"/>
        </p:nvCxnSpPr>
        <p:spPr>
          <a:xfrm>
            <a:off x="381000" y="942788"/>
            <a:ext cx="11430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F8C859-49F2-46CF-BE27-F72E00498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383664" y="6359972"/>
            <a:ext cx="1537200" cy="365125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A56B5C-5787-0942-8609-A2EC9F8E915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95676B-0086-B142-B344-96CECE08010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1000" y="6476657"/>
            <a:ext cx="2067910" cy="1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Helvetica" charset="0"/>
          <a:cs typeface="Helvetica" charset="0"/>
        </a:defRPr>
      </a:lvl1pPr>
    </p:titleStyle>
    <p:bodyStyle>
      <a:lvl1pPr marL="137160" indent="-137160" algn="l" defTabSz="914400" rtl="0" eaLnBrk="1" latinLnBrk="0" hangingPunct="1">
        <a:lnSpc>
          <a:spcPct val="92000"/>
        </a:lnSpc>
        <a:spcBef>
          <a:spcPts val="12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Helvetica" charset="0"/>
          <a:cs typeface="Helvetica" charset="0"/>
        </a:defRPr>
      </a:lvl1pPr>
      <a:lvl2pPr marL="365760" indent="-227013" algn="l" defTabSz="914400" rtl="0" eaLnBrk="1" latinLnBrk="0" hangingPunct="1">
        <a:lnSpc>
          <a:spcPct val="92000"/>
        </a:lnSpc>
        <a:spcBef>
          <a:spcPts val="800"/>
        </a:spcBef>
        <a:buClr>
          <a:schemeClr val="tx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2pPr>
      <a:lvl3pPr marL="594360" indent="-210312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3pPr>
      <a:lvl4pPr marL="804672" indent="-2143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4pPr>
      <a:lvl5pPr marL="1042416" indent="-227013" algn="l" defTabSz="914400" rtl="0" eaLnBrk="1" latinLnBrk="0" hangingPunct="1">
        <a:lnSpc>
          <a:spcPct val="92000"/>
        </a:lnSpc>
        <a:spcBef>
          <a:spcPts val="600"/>
        </a:spcBef>
        <a:buClr>
          <a:schemeClr val="tx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248">
          <p15:clr>
            <a:srgbClr val="F26B43"/>
          </p15:clr>
        </p15:guide>
        <p15:guide id="6" orient="horz" pos="888">
          <p15:clr>
            <a:srgbClr val="F26B43"/>
          </p15:clr>
        </p15:guide>
        <p15:guide id="8" orient="horz" pos="3475">
          <p15:clr>
            <a:srgbClr val="F26B43"/>
          </p15:clr>
        </p15:guide>
        <p15:guide id="10" orient="horz" pos="3022">
          <p15:clr>
            <a:srgbClr val="F26B43"/>
          </p15:clr>
        </p15:guide>
        <p15:guide id="11" pos="336">
          <p15:clr>
            <a:srgbClr val="F26B43"/>
          </p15:clr>
        </p15:guide>
        <p15:guide id="12" orient="horz" pos="2682">
          <p15:clr>
            <a:srgbClr val="F26B43"/>
          </p15:clr>
        </p15:guide>
        <p15:guide id="13" orient="horz" pos="1071">
          <p15:clr>
            <a:srgbClr val="F26B43"/>
          </p15:clr>
        </p15:guide>
        <p15:guide id="14" pos="600">
          <p15:clr>
            <a:srgbClr val="F26B43"/>
          </p15:clr>
        </p15:guide>
        <p15:guide id="15" pos="7440">
          <p15:clr>
            <a:srgbClr val="F26B43"/>
          </p15:clr>
        </p15:guide>
        <p15:guide id="16" pos="240">
          <p15:clr>
            <a:srgbClr val="F26B43"/>
          </p15:clr>
        </p15:guide>
        <p15:guide id="17" pos="480">
          <p15:clr>
            <a:srgbClr val="F26B43"/>
          </p15:clr>
        </p15:guide>
        <p15:guide id="18" pos="744">
          <p15:clr>
            <a:srgbClr val="F26B43"/>
          </p15:clr>
        </p15:guide>
        <p15:guide id="19" pos="624">
          <p15:clr>
            <a:srgbClr val="F26B43"/>
          </p15:clr>
        </p15:guide>
        <p15:guide id="20" pos="768">
          <p15:clr>
            <a:srgbClr val="F26B43"/>
          </p15:clr>
        </p15:guide>
        <p15:guide id="21" pos="3672">
          <p15:clr>
            <a:srgbClr val="F26B43"/>
          </p15:clr>
        </p15:guide>
        <p15:guide id="22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Shoring vs.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 means a structure such as a metal hydraulic, mechanical or timber shoring system that supports the sides of an excavation and which is designed to prevent cave-ins. </a:t>
            </a:r>
          </a:p>
          <a:p>
            <a:pPr marL="0" indent="0">
              <a:buNone/>
            </a:pPr>
            <a:r>
              <a:rPr lang="en-US" dirty="0" smtClean="0"/>
              <a:t>Examples: Vertical Hydraulic Shores, Manhole Braces, Walers, Hydraulic Aluminum Trench Boxes, End Shores, Slide Rail, Hydraulic Bracing, and many forms of Site Specific Engineered Solutions.</a:t>
            </a:r>
          </a:p>
          <a:p>
            <a:pPr marL="0" indent="0">
              <a:buNone/>
            </a:pPr>
            <a:r>
              <a:rPr lang="en-US" dirty="0" smtClean="0"/>
              <a:t>Uses: Shoring applications have many uses.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Protection of workers by preventing cave-ins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Support surrounding area surface encumbrances and adjacent structures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Increase production and reduce costs vs. sloping or benching excavations or trenches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 means a structure that is able to withstand the forces imposed on it by a cave-in and thereby protect the employees within the structure. Shields can be permanent structures or can be designed to be portable and moved along as work progresses. </a:t>
            </a:r>
          </a:p>
          <a:p>
            <a:pPr marL="0" indent="0">
              <a:buNone/>
            </a:pPr>
            <a:r>
              <a:rPr lang="en-US" dirty="0" smtClean="0"/>
              <a:t>Examples: Steel Trench Boxes, Aluminum Trench Boxes, Build A Boxes or Modular Aluminum Panel Shields (MAPS), Manhole Boxes, Pit Boxes, and Steel Wrapped Aluminum Boxes</a:t>
            </a:r>
          </a:p>
          <a:p>
            <a:pPr marL="0" indent="0">
              <a:buNone/>
            </a:pPr>
            <a:r>
              <a:rPr lang="en-US" dirty="0" smtClean="0"/>
              <a:t>Uses: Shielding applications usually consist with two goals in mind.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Protection of workers from the effects of cave-ins.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Increase production and reduce costs vs. sloping or benching excavations or trenches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smtClean="0"/>
              <a:t>Shoring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smtClean="0"/>
              <a:t>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Prevention or Protection?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dirty="0" smtClean="0"/>
              <a:t>Shoring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13" y="5699125"/>
            <a:ext cx="4873752" cy="559558"/>
          </a:xfrm>
          <a:prstGeom prst="rect">
            <a:avLst/>
          </a:prstGeom>
          <a:solidFill>
            <a:srgbClr val="990000"/>
          </a:solidFill>
        </p:spPr>
        <p:txBody>
          <a:bodyPr wrap="none" lIns="18288" rIns="1828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Supports the sides of an excavation and is designed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prevent cave-ins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/>
          <a:stretch/>
        </p:blipFill>
        <p:spPr>
          <a:xfrm>
            <a:off x="7232952" y="1554689"/>
            <a:ext cx="3642849" cy="460316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8896" y="5699125"/>
            <a:ext cx="4869242" cy="559558"/>
          </a:xfrm>
          <a:prstGeom prst="rect">
            <a:avLst/>
          </a:prstGeom>
          <a:solidFill>
            <a:srgbClr val="990000"/>
          </a:solidFill>
        </p:spPr>
        <p:txBody>
          <a:bodyPr wrap="none" lIns="18288" rIns="18288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Designed to withstand forces imposed on it by a cave-in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and protect employees within the shield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6128"/>
          <a:stretch/>
        </p:blipFill>
        <p:spPr>
          <a:xfrm>
            <a:off x="768283" y="1554689"/>
            <a:ext cx="4774812" cy="4144436"/>
          </a:xfrm>
        </p:spPr>
      </p:pic>
    </p:spTree>
    <p:extLst>
      <p:ext uri="{BB962C8B-B14F-4D97-AF65-F5344CB8AC3E}">
        <p14:creationId xmlns:p14="http://schemas.microsoft.com/office/powerpoint/2010/main" val="34085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KPEg8oQai7SGvlgPSS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.KwzssC4_gXOpLlgzi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Base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A4367318-5E09-479D-8F5D-4EA1CFE27EF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 Theme">
  <a:themeElements>
    <a:clrScheme name="Custom 1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1BBA2"/>
      </a:accent4>
      <a:accent5>
        <a:srgbClr val="002F55"/>
      </a:accent5>
      <a:accent6>
        <a:srgbClr val="414B50"/>
      </a:accent6>
      <a:hlink>
        <a:srgbClr val="0050AA"/>
      </a:hlink>
      <a:folHlink>
        <a:srgbClr val="0050AA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" rIns="18288" rtlCol="0">
        <a:noAutofit/>
      </a:bodyPr>
      <a:lstStyle>
        <a:defPPr marR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tabLst/>
          <a:defRPr sz="1400"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A8996FBD-E4DA-4FE1-9DAF-634DDCE7AD6D}"/>
    </a:ext>
  </a:extLst>
</a:theme>
</file>

<file path=ppt/theme/theme3.xml><?xml version="1.0" encoding="utf-8"?>
<a:theme xmlns:a="http://schemas.openxmlformats.org/drawingml/2006/main" name="Base Theme Blank Page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BFD2F12D-90F7-4481-B124-D9DE16397812}"/>
    </a:ext>
  </a:extLst>
</a:theme>
</file>

<file path=ppt/theme/theme4.xml><?xml version="1.0" encoding="utf-8"?>
<a:theme xmlns:a="http://schemas.openxmlformats.org/drawingml/2006/main" name="Blank Page only Header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454A7915-E42C-4103-8B19-B38CD7C9163B}"/>
    </a:ext>
  </a:extLst>
</a:theme>
</file>

<file path=ppt/theme/theme5.xml><?xml version="1.0" encoding="utf-8"?>
<a:theme xmlns:a="http://schemas.openxmlformats.org/drawingml/2006/main" name="Completely Blank Page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DD86085F-9807-494C-A94F-1F97630FE05E}"/>
    </a:ext>
  </a:extLst>
</a:theme>
</file>

<file path=ppt/theme/theme6.xml><?xml version="1.0" encoding="utf-8"?>
<a:theme xmlns:a="http://schemas.openxmlformats.org/drawingml/2006/main" name="Blank Page Single Line Header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C5C18E98-00A8-483C-9E88-26F27061CD99}"/>
    </a:ext>
  </a:extLst>
</a:theme>
</file>

<file path=ppt/theme/theme7.xml><?xml version="1.0" encoding="utf-8"?>
<a:theme xmlns:a="http://schemas.openxmlformats.org/drawingml/2006/main" name="Single Line Header">
  <a:themeElements>
    <a:clrScheme name="URI Default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08B2D"/>
      </a:accent4>
      <a:accent5>
        <a:srgbClr val="002F55"/>
      </a:accent5>
      <a:accent6>
        <a:srgbClr val="6736E7"/>
      </a:accent6>
      <a:hlink>
        <a:srgbClr val="91969B"/>
      </a:hlink>
      <a:folHlink>
        <a:srgbClr val="414B5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PT Template" id="{E8CD8F2C-CAB3-4584-B2E1-E59061CF539E}" vid="{7EA9AC42-A88B-498B-A193-1733EA4EAC40}"/>
    </a:ext>
  </a:extLst>
</a:theme>
</file>

<file path=ppt/theme/theme8.xml><?xml version="1.0" encoding="utf-8"?>
<a:theme xmlns:a="http://schemas.openxmlformats.org/drawingml/2006/main" name="1_Base Theme">
  <a:themeElements>
    <a:clrScheme name="Custom 1">
      <a:dk1>
        <a:srgbClr val="000000"/>
      </a:dk1>
      <a:lt1>
        <a:srgbClr val="FFFFFF"/>
      </a:lt1>
      <a:dk2>
        <a:srgbClr val="0050AA"/>
      </a:dk2>
      <a:lt2>
        <a:srgbClr val="DDE0E2"/>
      </a:lt2>
      <a:accent1>
        <a:srgbClr val="0050AA"/>
      </a:accent1>
      <a:accent2>
        <a:srgbClr val="008CFF"/>
      </a:accent2>
      <a:accent3>
        <a:srgbClr val="91969B"/>
      </a:accent3>
      <a:accent4>
        <a:srgbClr val="61BBA2"/>
      </a:accent4>
      <a:accent5>
        <a:srgbClr val="002F55"/>
      </a:accent5>
      <a:accent6>
        <a:srgbClr val="414B50"/>
      </a:accent6>
      <a:hlink>
        <a:srgbClr val="0050AA"/>
      </a:hlink>
      <a:folHlink>
        <a:srgbClr val="0050AA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latin typeface="Helvetica" charset="0"/>
            <a:ea typeface="Helvetica" charset="0"/>
            <a:cs typeface="Helvetic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" rIns="18288" rtlCol="0">
        <a:noAutofit/>
      </a:bodyPr>
      <a:lstStyle>
        <a:defPPr marR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tabLst/>
          <a:defRPr sz="1400"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 Updated PPT Template v3" id="{DA9645B0-9B3F-4D52-9CC6-7EB4F00777D8}" vid="{1B8392BB-26D5-4D8E-BA73-3B6FC3BBEF8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254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STIXGeneral-Regular</vt:lpstr>
      <vt:lpstr>Wingdings</vt:lpstr>
      <vt:lpstr>Cover Base</vt:lpstr>
      <vt:lpstr>Base Theme</vt:lpstr>
      <vt:lpstr>Base Theme Blank Page</vt:lpstr>
      <vt:lpstr>Blank Page only Header</vt:lpstr>
      <vt:lpstr>Completely Blank Page</vt:lpstr>
      <vt:lpstr>Blank Page Single Line Header</vt:lpstr>
      <vt:lpstr>Single Line Header</vt:lpstr>
      <vt:lpstr>1_Base Theme</vt:lpstr>
      <vt:lpstr>think-cell Slide</vt:lpstr>
      <vt:lpstr>Shoring vs. Shielding</vt:lpstr>
      <vt:lpstr>Prevention or Protection?</vt:lpstr>
    </vt:vector>
  </TitlesOfParts>
  <Company>United Rentals,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Shoring vs. Shielding</dc:title>
  <dc:subject>v2010</dc:subject>
  <dc:creator>Chad Lindsley</dc:creator>
  <dc:description>P18091_2018_URI PPT Template 2018 WS</dc:description>
  <cp:lastModifiedBy>Chad Lindsley</cp:lastModifiedBy>
  <cp:revision>1</cp:revision>
  <cp:lastPrinted>2019-09-10T10:04:21Z</cp:lastPrinted>
  <dcterms:created xsi:type="dcterms:W3CDTF">2022-09-08T15:56:20Z</dcterms:created>
  <dcterms:modified xsi:type="dcterms:W3CDTF">2022-09-08T15:58:03Z</dcterms:modified>
</cp:coreProperties>
</file>