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360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A #1 Highlight Findings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0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0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8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7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7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6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5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2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4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0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8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7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7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77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64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5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23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4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08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87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7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7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77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64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5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23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4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5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1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14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7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305</TotalTime>
  <Words>0</Words>
  <Application>Microsoft Office PowerPoint</Application>
  <PresentationFormat>On-screen Show (16:9)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Robert Darden</cp:lastModifiedBy>
  <cp:revision>43</cp:revision>
  <dcterms:created xsi:type="dcterms:W3CDTF">2010-04-12T23:12:02Z</dcterms:created>
  <dcterms:modified xsi:type="dcterms:W3CDTF">2018-05-11T19:58:41Z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