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360" y="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5/11/2018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00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1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62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99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37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14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73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4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5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48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8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1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62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99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37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14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73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4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5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48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8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1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62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99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37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149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73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4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56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4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5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5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5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5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5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sharepoint/v3/field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324</TotalTime>
  <Words>0</Words>
  <Application>Microsoft Office PowerPoint</Application>
  <PresentationFormat>On-screen Show (16:9)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Robert Darden</cp:lastModifiedBy>
  <cp:revision>45</cp:revision>
  <dcterms:created xsi:type="dcterms:W3CDTF">2010-04-12T23:12:02Z</dcterms:created>
  <dcterms:modified xsi:type="dcterms:W3CDTF">2018-05-11T20:54:11Z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